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79" r:id="rId32"/>
    <p:sldId id="280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5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4/11/2017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:a16="http://schemas.microsoft.com/office/drawing/2014/main" xmlns="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:a16="http://schemas.microsoft.com/office/drawing/2014/main" xmlns="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 smtClean="0"/>
              <a:t>Hide &amp; Seek Game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</a:t>
            </a:r>
            <a:r>
              <a:rPr lang="en-US" sz="2400" spc="800" dirty="0" smtClean="0">
                <a:solidFill>
                  <a:srgbClr val="2A1A00"/>
                </a:solidFill>
              </a:rPr>
              <a:t>Hide &amp; Seek Game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Reindeer </a:t>
            </a:r>
            <a:r>
              <a:rPr lang="en-AU" sz="1100" dirty="0"/>
              <a:t>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Tree Sprite</a:t>
            </a:r>
            <a:endParaRPr lang="en-AU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 smtClean="0"/>
              <a:t>Fashion Game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</a:t>
            </a:r>
            <a:r>
              <a:rPr lang="en-US" sz="2400" spc="800" dirty="0" smtClean="0">
                <a:solidFill>
                  <a:srgbClr val="2A1A00"/>
                </a:solidFill>
              </a:rPr>
              <a:t>Fashion Game</a:t>
            </a:r>
            <a:endParaRPr lang="en-US" sz="2400" spc="800" dirty="0">
              <a:solidFill>
                <a:srgbClr val="2A1A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Dan</a:t>
            </a:r>
            <a:r>
              <a:rPr lang="en-AU" sz="1100" dirty="0" smtClean="0"/>
              <a:t> </a:t>
            </a:r>
            <a:r>
              <a:rPr lang="en-AU" sz="1100" dirty="0"/>
              <a:t>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Jeans Sprite</a:t>
            </a:r>
            <a:endParaRPr lang="en-AU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Scarf Sprite</a:t>
            </a:r>
            <a:endParaRPr lang="en-AU" sz="11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Shirt Sprite</a:t>
            </a:r>
            <a:endParaRPr lang="en-AU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Sunglasses Sprite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 smtClean="0"/>
              <a:t>Create A Story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 smtClean="0"/>
              <a:t>Lets Dance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 smtClean="0"/>
              <a:t>Catch Game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xmlns="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r>
              <a:rPr lang="en-AU" sz="4800" dirty="0"/>
              <a:t/>
            </a:r>
            <a:br>
              <a:rPr lang="en-AU" sz="4800" dirty="0"/>
            </a:br>
            <a:r>
              <a:rPr lang="en-AU" sz="4800" dirty="0" smtClean="0"/>
              <a:t>Create A virtual Pet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2051</TotalTime>
  <Words>190</Words>
  <Application>Microsoft Office PowerPoint</Application>
  <PresentationFormat>Widescreen</PresentationFormat>
  <Paragraphs>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 Pong</vt:lpstr>
      <vt:lpstr>Tutorial - PONG</vt:lpstr>
      <vt:lpstr>Tutorial  Lets Dance</vt:lpstr>
      <vt:lpstr>Tutorial  Catch Game</vt:lpstr>
      <vt:lpstr>Tutorial  Create A virtual Pet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Trevor Warren</cp:lastModifiedBy>
  <cp:revision>14</cp:revision>
  <dcterms:created xsi:type="dcterms:W3CDTF">2017-10-17T10:07:52Z</dcterms:created>
  <dcterms:modified xsi:type="dcterms:W3CDTF">2017-11-03T23:10:41Z</dcterms:modified>
</cp:coreProperties>
</file>